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7" r:id="rId3"/>
    <p:sldId id="257" r:id="rId4"/>
    <p:sldId id="258" r:id="rId5"/>
    <p:sldId id="272" r:id="rId6"/>
    <p:sldId id="268" r:id="rId7"/>
    <p:sldId id="269" r:id="rId8"/>
    <p:sldId id="270" r:id="rId9"/>
    <p:sldId id="271" r:id="rId10"/>
    <p:sldId id="259" r:id="rId11"/>
    <p:sldId id="260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8558"/>
    <a:srgbClr val="495F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9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6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eg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02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D68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189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8" r:id="rId9"/>
    <p:sldLayoutId id="2147483709" r:id="rId10"/>
    <p:sldLayoutId id="2147483705" r:id="rId11"/>
    <p:sldLayoutId id="2147483706" r:id="rId12"/>
    <p:sldLayoutId id="2147483707" r:id="rId13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75086-1EE7-4314-BBBF-31CC5A17B3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EMAS PERIODIC TABLE APP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C5E268-0DDA-4A47-9893-08DE07D90F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Josh, Sharlene, Finn,  Andrei &amp; </a:t>
            </a:r>
            <a:r>
              <a:rPr lang="en-US" dirty="0" err="1"/>
              <a:t>Kshitij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8731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C376A-E1B9-4E88-A06F-0D0402E0F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WE FACED: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E7C3F-D42D-486B-A679-B613E66D4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Android studio – lots of resources, easy to get lost at the start</a:t>
            </a:r>
          </a:p>
          <a:p>
            <a:r>
              <a:rPr lang="en-US" dirty="0"/>
              <a:t>How to distribute the work, but then we got the hang of it</a:t>
            </a:r>
          </a:p>
          <a:p>
            <a:r>
              <a:rPr lang="en-US" dirty="0"/>
              <a:t>Understanding the chemistry</a:t>
            </a:r>
          </a:p>
          <a:p>
            <a:r>
              <a:rPr lang="en-US" dirty="0"/>
              <a:t>Effectively implementing an effective UI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2408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EC49C-6AB7-41E4-BF56-B5A89FA3C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we’d do differently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1103E-FDC5-47B6-A61C-5BBF85DC7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tasks smaller and set smaller goals</a:t>
            </a:r>
          </a:p>
          <a:p>
            <a:r>
              <a:rPr lang="en-US" dirty="0"/>
              <a:t>Track meetings better with Open Project</a:t>
            </a:r>
          </a:p>
          <a:p>
            <a:r>
              <a:rPr lang="en-US" dirty="0"/>
              <a:t>Implement </a:t>
            </a:r>
            <a:r>
              <a:rPr lang="en-US" dirty="0" err="1"/>
              <a:t>CircleCI</a:t>
            </a:r>
            <a:r>
              <a:rPr lang="en-US" dirty="0"/>
              <a:t> earlier on</a:t>
            </a:r>
          </a:p>
          <a:p>
            <a:r>
              <a:rPr lang="en-US" dirty="0"/>
              <a:t>Use the Flutter framework to extend our app to the iOS store</a:t>
            </a:r>
          </a:p>
          <a:p>
            <a:r>
              <a:rPr lang="en-US" dirty="0"/>
              <a:t>Try to understand the chemistry earlier 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419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9C1B5-4EB1-436F-80A8-5F75A90C6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things we’ve learned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AC87B-8810-4BC7-B757-3F0DEB919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effectively work in a team</a:t>
            </a:r>
          </a:p>
          <a:p>
            <a:r>
              <a:rPr lang="en-US" dirty="0"/>
              <a:t>How to distribute work fairly</a:t>
            </a:r>
          </a:p>
          <a:p>
            <a:r>
              <a:rPr lang="en-US" dirty="0"/>
              <a:t>Co-operative problem solving</a:t>
            </a:r>
          </a:p>
          <a:p>
            <a:r>
              <a:rPr lang="en-US" dirty="0"/>
              <a:t>How to use android studio</a:t>
            </a:r>
          </a:p>
          <a:p>
            <a:r>
              <a:rPr lang="en-US" dirty="0"/>
              <a:t>How to implement a static SQLite database in android studio</a:t>
            </a:r>
          </a:p>
          <a:p>
            <a:r>
              <a:rPr lang="en-US" dirty="0"/>
              <a:t>How to implement a continuous integration strategy</a:t>
            </a:r>
          </a:p>
          <a:p>
            <a:r>
              <a:rPr lang="en-US" dirty="0"/>
              <a:t>Worked according to the agile manifesto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7180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2089E0-0350-6648-A95F-237F18763FF6}"/>
              </a:ext>
            </a:extLst>
          </p:cNvPr>
          <p:cNvSpPr/>
          <p:nvPr/>
        </p:nvSpPr>
        <p:spPr>
          <a:xfrm>
            <a:off x="671129" y="735980"/>
            <a:ext cx="8374565" cy="53860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F4593F-D1F4-2543-A961-8A213D367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491"/>
          <a:stretch/>
        </p:blipFill>
        <p:spPr>
          <a:xfrm>
            <a:off x="1009585" y="1099242"/>
            <a:ext cx="6528120" cy="46595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5A3BC-356B-4E9F-8F08-E6CE6ED12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2865" y="2312204"/>
            <a:ext cx="3363974" cy="1746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app is live on the Play Store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DOWNLOAD THE APP NOW!!!</a:t>
            </a:r>
          </a:p>
        </p:txBody>
      </p:sp>
    </p:spTree>
    <p:extLst>
      <p:ext uri="{BB962C8B-B14F-4D97-AF65-F5344CB8AC3E}">
        <p14:creationId xmlns:p14="http://schemas.microsoft.com/office/powerpoint/2010/main" val="2464528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5F2EC-716A-4682-B82E-D60DA2F1A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CA3F1-2D98-47E4-9306-5834D3E81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What can our app do?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by machine/crystals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Animated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Advanced periodic table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Change units of energy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70D2BCF-2C2C-5E4F-9B76-B6450D05C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521"/>
          <a:stretch/>
        </p:blipFill>
        <p:spPr>
          <a:xfrm>
            <a:off x="6327648" y="333866"/>
            <a:ext cx="5657088" cy="282327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5219AE-296F-DE46-99D8-D2F3698E49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34"/>
          <a:stretch/>
        </p:blipFill>
        <p:spPr>
          <a:xfrm>
            <a:off x="6327649" y="3385325"/>
            <a:ext cx="5657088" cy="282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67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B362D-B843-4A05-95A9-9BE9CE08A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aims &amp; objectives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B784E-380B-41E8-BC5D-71EBEDF81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Build a fully functional periodic table with no glaring bugs</a:t>
            </a:r>
          </a:p>
          <a:p>
            <a:r>
              <a:rPr lang="en-GB" dirty="0"/>
              <a:t>Implement a search features that works smoothly with the original design</a:t>
            </a:r>
          </a:p>
          <a:p>
            <a:r>
              <a:rPr lang="en-GB" dirty="0"/>
              <a:t>Provide an easy to understand design, that one can use from the first time they have opened the app</a:t>
            </a:r>
          </a:p>
          <a:p>
            <a:r>
              <a:rPr lang="en-GB" dirty="0"/>
              <a:t>Give as many people as possible the opportunity to access the application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386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D0A96-5EF2-4D5C-9833-368A8C7A5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ACHIEVED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F677EC-CD04-E145-B33E-C7FFFE29B7AC}"/>
              </a:ext>
            </a:extLst>
          </p:cNvPr>
          <p:cNvSpPr txBox="1"/>
          <p:nvPr/>
        </p:nvSpPr>
        <p:spPr>
          <a:xfrm>
            <a:off x="4271622" y="3780263"/>
            <a:ext cx="337791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i="1" dirty="0">
                <a:solidFill>
                  <a:schemeClr val="accent3"/>
                </a:solidFill>
              </a:rPr>
              <a:t>Lets take a little journey…</a:t>
            </a:r>
          </a:p>
        </p:txBody>
      </p:sp>
    </p:spTree>
    <p:extLst>
      <p:ext uri="{BB962C8B-B14F-4D97-AF65-F5344CB8AC3E}">
        <p14:creationId xmlns:p14="http://schemas.microsoft.com/office/powerpoint/2010/main" val="938255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2B0D3CD-8B2C-7A44-9088-E37EB9DA2F80}"/>
              </a:ext>
            </a:extLst>
          </p:cNvPr>
          <p:cNvSpPr/>
          <p:nvPr/>
        </p:nvSpPr>
        <p:spPr>
          <a:xfrm>
            <a:off x="7203688" y="2085278"/>
            <a:ext cx="4237463" cy="34457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E8DAB4-EA67-8C4C-B1CF-39038E9804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933" r="1940" b="9334"/>
          <a:stretch/>
        </p:blipFill>
        <p:spPr>
          <a:xfrm>
            <a:off x="674346" y="2429313"/>
            <a:ext cx="5940442" cy="30087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B36911-4359-D742-A243-B64775E030A7}"/>
              </a:ext>
            </a:extLst>
          </p:cNvPr>
          <p:cNvSpPr txBox="1"/>
          <p:nvPr/>
        </p:nvSpPr>
        <p:spPr>
          <a:xfrm>
            <a:off x="5141755" y="692721"/>
            <a:ext cx="2697552" cy="969496"/>
          </a:xfrm>
          <a:prstGeom prst="rect">
            <a:avLst/>
          </a:prstGeom>
          <a:solidFill>
            <a:schemeClr val="accent2"/>
          </a:solidFill>
        </p:spPr>
        <p:txBody>
          <a:bodyPr vert="horz" wrap="square" rtlCol="0" anchor="ctr">
            <a:spAutoFit/>
          </a:bodyPr>
          <a:lstStyle/>
          <a:p>
            <a:pPr algn="ctr"/>
            <a:endParaRPr lang="en-US" sz="1900" dirty="0">
              <a:solidFill>
                <a:schemeClr val="bg1"/>
              </a:solidFill>
            </a:endParaRPr>
          </a:p>
          <a:p>
            <a:pPr algn="ctr"/>
            <a:r>
              <a:rPr lang="en-US" sz="1900" b="1" dirty="0">
                <a:solidFill>
                  <a:schemeClr val="bg1"/>
                </a:solidFill>
              </a:rPr>
              <a:t>INITIAL DESIGN</a:t>
            </a:r>
          </a:p>
          <a:p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2D0DC2-26C4-C745-87DB-E79CFD8011C7}"/>
              </a:ext>
            </a:extLst>
          </p:cNvPr>
          <p:cNvSpPr txBox="1"/>
          <p:nvPr/>
        </p:nvSpPr>
        <p:spPr>
          <a:xfrm>
            <a:off x="7839307" y="3023311"/>
            <a:ext cx="32673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We started with the following ideas: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Dark background with </a:t>
            </a:r>
            <a:r>
              <a:rPr lang="en-US" sz="1600" dirty="0" err="1"/>
              <a:t>colourful</a:t>
            </a:r>
            <a:r>
              <a:rPr lang="en-US" sz="1600" dirty="0"/>
              <a:t> buttons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Logo in the top </a:t>
            </a:r>
            <a:r>
              <a:rPr lang="en-US" sz="1600" dirty="0" err="1"/>
              <a:t>centre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Buttons for menu, help in the top right</a:t>
            </a:r>
          </a:p>
        </p:txBody>
      </p:sp>
    </p:spTree>
    <p:extLst>
      <p:ext uri="{BB962C8B-B14F-4D97-AF65-F5344CB8AC3E}">
        <p14:creationId xmlns:p14="http://schemas.microsoft.com/office/powerpoint/2010/main" val="2226487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52B312-7ACB-3C42-93D2-8CFE18F17F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44" b="3"/>
          <a:stretch/>
        </p:blipFill>
        <p:spPr>
          <a:xfrm>
            <a:off x="5419264" y="3265079"/>
            <a:ext cx="6129269" cy="35929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588717-040E-5F4F-BA44-B59991CBF7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715" b="-2"/>
          <a:stretch/>
        </p:blipFill>
        <p:spPr>
          <a:xfrm>
            <a:off x="643467" y="-4"/>
            <a:ext cx="6082711" cy="3920044"/>
          </a:xfrm>
          <a:custGeom>
            <a:avLst/>
            <a:gdLst>
              <a:gd name="connsiteX0" fmla="*/ 0 w 6082711"/>
              <a:gd name="connsiteY0" fmla="*/ 0 h 3920044"/>
              <a:gd name="connsiteX1" fmla="*/ 6082711 w 6082711"/>
              <a:gd name="connsiteY1" fmla="*/ 0 h 3920044"/>
              <a:gd name="connsiteX2" fmla="*/ 6082711 w 6082711"/>
              <a:gd name="connsiteY2" fmla="*/ 3103225 h 3920044"/>
              <a:gd name="connsiteX3" fmla="*/ 4614930 w 6082711"/>
              <a:gd name="connsiteY3" fmla="*/ 3103225 h 3920044"/>
              <a:gd name="connsiteX4" fmla="*/ 4614930 w 6082711"/>
              <a:gd name="connsiteY4" fmla="*/ 3920044 h 3920044"/>
              <a:gd name="connsiteX5" fmla="*/ 0 w 6082711"/>
              <a:gd name="connsiteY5" fmla="*/ 3920044 h 392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14" name="Rectangle 9">
            <a:extLst>
              <a:ext uri="{FF2B5EF4-FFF2-40B4-BE49-F238E27FC236}">
                <a16:creationId xmlns:a16="http://schemas.microsoft.com/office/drawing/2014/main" id="{0326EC71-2F93-49F2-8A52-B5E037F83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045" y="643467"/>
            <a:ext cx="4018021" cy="2460741"/>
          </a:xfrm>
          <a:prstGeom prst="rect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B53CA037-B343-40C1-893A-BB3C58EB8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0160" y="4080063"/>
            <a:ext cx="3978237" cy="215614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B9D14-2318-1D4F-8518-7C9E18D6A1DB}"/>
              </a:ext>
            </a:extLst>
          </p:cNvPr>
          <p:cNvSpPr txBox="1"/>
          <p:nvPr/>
        </p:nvSpPr>
        <p:spPr>
          <a:xfrm>
            <a:off x="7937298" y="1681476"/>
            <a:ext cx="1917513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b="1" dirty="0">
                <a:solidFill>
                  <a:schemeClr val="bg1"/>
                </a:solidFill>
              </a:rPr>
              <a:t>MVP RELEASE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51BC29-25DE-4F4C-868B-E5AB3110D1A2}"/>
              </a:ext>
            </a:extLst>
          </p:cNvPr>
          <p:cNvSpPr txBox="1"/>
          <p:nvPr/>
        </p:nvSpPr>
        <p:spPr>
          <a:xfrm>
            <a:off x="1725835" y="4619526"/>
            <a:ext cx="36129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Most of the features on the app were simply images. The buttons, however, were functional and lead to the respective element page.</a:t>
            </a:r>
          </a:p>
        </p:txBody>
      </p:sp>
    </p:spTree>
    <p:extLst>
      <p:ext uri="{BB962C8B-B14F-4D97-AF65-F5344CB8AC3E}">
        <p14:creationId xmlns:p14="http://schemas.microsoft.com/office/powerpoint/2010/main" val="1216853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76DA039-D665-4651-9D65-53A962987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768096" cy="5330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F89901-EB06-1740-BB1C-F72DB05415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4876"/>
          <a:stretch/>
        </p:blipFill>
        <p:spPr>
          <a:xfrm>
            <a:off x="926036" y="9"/>
            <a:ext cx="7279913" cy="3895335"/>
          </a:xfrm>
          <a:custGeom>
            <a:avLst/>
            <a:gdLst>
              <a:gd name="connsiteX0" fmla="*/ 0 w 7279913"/>
              <a:gd name="connsiteY0" fmla="*/ 0 h 3895335"/>
              <a:gd name="connsiteX1" fmla="*/ 7279913 w 7279913"/>
              <a:gd name="connsiteY1" fmla="*/ 0 h 3895335"/>
              <a:gd name="connsiteX2" fmla="*/ 7279913 w 7279913"/>
              <a:gd name="connsiteY2" fmla="*/ 3116976 h 3895335"/>
              <a:gd name="connsiteX3" fmla="*/ 5011287 w 7279913"/>
              <a:gd name="connsiteY3" fmla="*/ 3116976 h 3895335"/>
              <a:gd name="connsiteX4" fmla="*/ 5011287 w 7279913"/>
              <a:gd name="connsiteY4" fmla="*/ 3895335 h 3895335"/>
              <a:gd name="connsiteX5" fmla="*/ 0 w 7279913"/>
              <a:gd name="connsiteY5" fmla="*/ 3895335 h 3895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19C753-527F-49C2-9DB2-269257A43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41417" y="758952"/>
            <a:ext cx="3313579" cy="23580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5DE047-E458-43C7-81D1-D38C77955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6036" y="4069422"/>
            <a:ext cx="5001186" cy="202048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4BC3A24-7807-4A5F-990E-A6BA01BFE5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E94550-961D-3447-ADD5-DE212BEEC8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7" r="11404"/>
          <a:stretch/>
        </p:blipFill>
        <p:spPr>
          <a:xfrm>
            <a:off x="6088089" y="3264090"/>
            <a:ext cx="5566908" cy="35939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00ABE7-273F-FD44-B41F-AA51E5A4EAA2}"/>
              </a:ext>
            </a:extLst>
          </p:cNvPr>
          <p:cNvSpPr txBox="1"/>
          <p:nvPr/>
        </p:nvSpPr>
        <p:spPr>
          <a:xfrm>
            <a:off x="2463149" y="4822674"/>
            <a:ext cx="1929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BETA RELEASE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9BBF27-DAE8-8A4E-A662-976FE73B1679}"/>
              </a:ext>
            </a:extLst>
          </p:cNvPr>
          <p:cNvSpPr txBox="1"/>
          <p:nvPr/>
        </p:nvSpPr>
        <p:spPr>
          <a:xfrm>
            <a:off x="8871543" y="1399359"/>
            <a:ext cx="26651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In this version we had finalized our theme for the UI, and implement most of the features required.</a:t>
            </a:r>
          </a:p>
        </p:txBody>
      </p:sp>
    </p:spTree>
    <p:extLst>
      <p:ext uri="{BB962C8B-B14F-4D97-AF65-F5344CB8AC3E}">
        <p14:creationId xmlns:p14="http://schemas.microsoft.com/office/powerpoint/2010/main" val="2900161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56B4E157-5E4C-ED41-A681-9CDEC28F18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158" r="9677" b="-1"/>
          <a:stretch/>
        </p:blipFill>
        <p:spPr>
          <a:xfrm>
            <a:off x="5419264" y="3265079"/>
            <a:ext cx="6129269" cy="35929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334030-B0AD-5649-8198-7FF2DC8E74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6" r="23330" b="1"/>
          <a:stretch/>
        </p:blipFill>
        <p:spPr>
          <a:xfrm>
            <a:off x="643467" y="-4"/>
            <a:ext cx="6082711" cy="3920044"/>
          </a:xfrm>
          <a:custGeom>
            <a:avLst/>
            <a:gdLst>
              <a:gd name="connsiteX0" fmla="*/ 0 w 6082711"/>
              <a:gd name="connsiteY0" fmla="*/ 0 h 3920044"/>
              <a:gd name="connsiteX1" fmla="*/ 6082711 w 6082711"/>
              <a:gd name="connsiteY1" fmla="*/ 0 h 3920044"/>
              <a:gd name="connsiteX2" fmla="*/ 6082711 w 6082711"/>
              <a:gd name="connsiteY2" fmla="*/ 3103225 h 3920044"/>
              <a:gd name="connsiteX3" fmla="*/ 4614930 w 6082711"/>
              <a:gd name="connsiteY3" fmla="*/ 3103225 h 3920044"/>
              <a:gd name="connsiteX4" fmla="*/ 4614930 w 6082711"/>
              <a:gd name="connsiteY4" fmla="*/ 3920044 h 3920044"/>
              <a:gd name="connsiteX5" fmla="*/ 0 w 6082711"/>
              <a:gd name="connsiteY5" fmla="*/ 3920044 h 392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326EC71-2F93-49F2-8A52-B5E037F83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045" y="643467"/>
            <a:ext cx="4018021" cy="2460741"/>
          </a:xfrm>
          <a:prstGeom prst="rect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B53CA037-B343-40C1-893A-BB3C58EB8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0160" y="4080063"/>
            <a:ext cx="3978237" cy="215614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01BF9-1D63-374D-A510-C569EE178E5A}"/>
              </a:ext>
            </a:extLst>
          </p:cNvPr>
          <p:cNvSpPr txBox="1"/>
          <p:nvPr/>
        </p:nvSpPr>
        <p:spPr>
          <a:xfrm>
            <a:off x="7824287" y="1681476"/>
            <a:ext cx="214353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b="1" dirty="0">
                <a:solidFill>
                  <a:schemeClr val="bg1"/>
                </a:solidFill>
              </a:rPr>
              <a:t>FINAL RELEASE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AB2192-BBD1-5C48-A692-DB11FB2C6347}"/>
              </a:ext>
            </a:extLst>
          </p:cNvPr>
          <p:cNvSpPr txBox="1"/>
          <p:nvPr/>
        </p:nvSpPr>
        <p:spPr>
          <a:xfrm>
            <a:off x="2251114" y="4876875"/>
            <a:ext cx="2036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do you think?</a:t>
            </a:r>
          </a:p>
        </p:txBody>
      </p:sp>
    </p:spTree>
    <p:extLst>
      <p:ext uri="{BB962C8B-B14F-4D97-AF65-F5344CB8AC3E}">
        <p14:creationId xmlns:p14="http://schemas.microsoft.com/office/powerpoint/2010/main" val="220130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7FD05-9632-EF44-90B8-E4ACFA4D4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did we achieve?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517E1-427C-EC45-B89B-5835BFFE5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606639"/>
          </a:xfrm>
        </p:spPr>
        <p:txBody>
          <a:bodyPr/>
          <a:lstStyle/>
          <a:p>
            <a:r>
              <a:rPr lang="en-US" dirty="0"/>
              <a:t>We built our first ever app!</a:t>
            </a:r>
          </a:p>
          <a:p>
            <a:r>
              <a:rPr lang="en-US" dirty="0"/>
              <a:t>We learned how to work as a team and with a client</a:t>
            </a:r>
          </a:p>
          <a:p>
            <a:r>
              <a:rPr lang="en-US" dirty="0"/>
              <a:t>Working through other deadlines</a:t>
            </a:r>
          </a:p>
          <a:p>
            <a:r>
              <a:rPr lang="en-US" dirty="0"/>
              <a:t>Technically:</a:t>
            </a:r>
          </a:p>
          <a:p>
            <a:pPr lvl="1"/>
            <a:r>
              <a:rPr lang="en-US" dirty="0"/>
              <a:t>Better understanding of software engineering and agile development process</a:t>
            </a:r>
          </a:p>
          <a:p>
            <a:pPr lvl="1"/>
            <a:r>
              <a:rPr lang="en-US" dirty="0"/>
              <a:t>Increased knowledge of OOP</a:t>
            </a:r>
          </a:p>
          <a:p>
            <a:pPr lvl="1"/>
            <a:r>
              <a:rPr lang="en-US" dirty="0"/>
              <a:t>Comfortable with using git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71564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105</TotalTime>
  <Words>378</Words>
  <Application>Microsoft Macintosh PowerPoint</Application>
  <PresentationFormat>Widescreen</PresentationFormat>
  <Paragraphs>60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Gill Sans MT</vt:lpstr>
      <vt:lpstr>Parcel</vt:lpstr>
      <vt:lpstr>EMAS PERIODIC TABLE APP</vt:lpstr>
      <vt:lpstr>DEMONSTRATION</vt:lpstr>
      <vt:lpstr>Key aims &amp; objectives</vt:lpstr>
      <vt:lpstr>WHAT WE HAVE ACHIEVED</vt:lpstr>
      <vt:lpstr>PowerPoint Presentation</vt:lpstr>
      <vt:lpstr>PowerPoint Presentation</vt:lpstr>
      <vt:lpstr>PowerPoint Presentation</vt:lpstr>
      <vt:lpstr>PowerPoint Presentation</vt:lpstr>
      <vt:lpstr>So what did we achieve?</vt:lpstr>
      <vt:lpstr>CHALLENGES WE FACED:</vt:lpstr>
      <vt:lpstr>Things we’d do differently</vt:lpstr>
      <vt:lpstr>Overall things we’ve learned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EMAS PERIODIC TABLE APP</dc:title>
  <dc:creator>Sharlene Dsilva</dc:creator>
  <cp:lastModifiedBy>Josh Hamwee</cp:lastModifiedBy>
  <cp:revision>66</cp:revision>
  <dcterms:created xsi:type="dcterms:W3CDTF">2019-04-29T00:11:14Z</dcterms:created>
  <dcterms:modified xsi:type="dcterms:W3CDTF">2019-04-29T09:28:27Z</dcterms:modified>
</cp:coreProperties>
</file>

<file path=docProps/thumbnail.jpeg>
</file>